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6" r:id="rId5"/>
    <p:sldId id="282" r:id="rId6"/>
    <p:sldId id="281" r:id="rId7"/>
    <p:sldId id="277" r:id="rId8"/>
    <p:sldId id="278" r:id="rId9"/>
    <p:sldId id="280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3765-19A9-4681-AD0D-D2AE795FC14C}" type="datetimeFigureOut">
              <a:rPr lang="nl-NL" smtClean="0"/>
              <a:t>5-11-2015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A460F-0626-4284-AB5C-90D1ECC845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008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3765-19A9-4681-AD0D-D2AE795FC14C}" type="datetimeFigureOut">
              <a:rPr lang="nl-NL" smtClean="0"/>
              <a:t>5-11-2015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A460F-0626-4284-AB5C-90D1ECC845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7011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3765-19A9-4681-AD0D-D2AE795FC14C}" type="datetimeFigureOut">
              <a:rPr lang="nl-NL" smtClean="0"/>
              <a:t>5-11-2015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A460F-0626-4284-AB5C-90D1ECC845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1578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3765-19A9-4681-AD0D-D2AE795FC14C}" type="datetimeFigureOut">
              <a:rPr lang="nl-NL" smtClean="0"/>
              <a:t>5-11-2015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A460F-0626-4284-AB5C-90D1ECC845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0327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3765-19A9-4681-AD0D-D2AE795FC14C}" type="datetimeFigureOut">
              <a:rPr lang="nl-NL" smtClean="0"/>
              <a:t>5-11-2015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A460F-0626-4284-AB5C-90D1ECC845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2172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3765-19A9-4681-AD0D-D2AE795FC14C}" type="datetimeFigureOut">
              <a:rPr lang="nl-NL" smtClean="0"/>
              <a:t>5-11-2015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A460F-0626-4284-AB5C-90D1ECC845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8951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3765-19A9-4681-AD0D-D2AE795FC14C}" type="datetimeFigureOut">
              <a:rPr lang="nl-NL" smtClean="0"/>
              <a:t>5-11-2015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A460F-0626-4284-AB5C-90D1ECC845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6911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3765-19A9-4681-AD0D-D2AE795FC14C}" type="datetimeFigureOut">
              <a:rPr lang="nl-NL" smtClean="0"/>
              <a:t>5-11-2015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A460F-0626-4284-AB5C-90D1ECC845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7124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3765-19A9-4681-AD0D-D2AE795FC14C}" type="datetimeFigureOut">
              <a:rPr lang="nl-NL" smtClean="0"/>
              <a:t>5-11-2015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A460F-0626-4284-AB5C-90D1ECC845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4166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3765-19A9-4681-AD0D-D2AE795FC14C}" type="datetimeFigureOut">
              <a:rPr lang="nl-NL" smtClean="0"/>
              <a:t>5-11-2015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A460F-0626-4284-AB5C-90D1ECC845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3113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3765-19A9-4681-AD0D-D2AE795FC14C}" type="datetimeFigureOut">
              <a:rPr lang="nl-NL" smtClean="0"/>
              <a:t>5-11-2015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A460F-0626-4284-AB5C-90D1ECC845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185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FF0066"/>
            </a:gs>
            <a:gs pos="64000">
              <a:srgbClr val="B5D2EC"/>
            </a:gs>
            <a:gs pos="0">
              <a:schemeClr val="accent1">
                <a:lumMod val="45000"/>
                <a:lumOff val="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E3765-19A9-4681-AD0D-D2AE795FC14C}" type="datetimeFigureOut">
              <a:rPr lang="nl-NL" smtClean="0"/>
              <a:t>5-11-2015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A460F-0626-4284-AB5C-90D1ECC845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4259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8000"/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7200" b="1" dirty="0" smtClean="0"/>
              <a:t>Kleuter </a:t>
            </a:r>
            <a:endParaRPr lang="nl-NL" sz="7200" b="1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idx="1"/>
          </p:nvPr>
        </p:nvSpPr>
        <p:spPr>
          <a:xfrm>
            <a:off x="5457508" y="1273970"/>
            <a:ext cx="5157787" cy="823912"/>
          </a:xfrm>
        </p:spPr>
        <p:txBody>
          <a:bodyPr/>
          <a:lstStyle/>
          <a:p>
            <a:r>
              <a:rPr lang="nl-NL" dirty="0" smtClean="0"/>
              <a:t>4 – 6 jaar 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/>
              <a:t>Grote woordenschat, gesprekjes </a:t>
            </a:r>
          </a:p>
          <a:p>
            <a:r>
              <a:rPr lang="nl-NL" dirty="0" smtClean="0"/>
              <a:t>Creatief in het verzinnen van verhaaltjes </a:t>
            </a:r>
          </a:p>
          <a:p>
            <a:r>
              <a:rPr lang="nl-NL" dirty="0" smtClean="0"/>
              <a:t>De magische wereld van </a:t>
            </a:r>
            <a:r>
              <a:rPr lang="nl-NL" smtClean="0"/>
              <a:t>de kleuter </a:t>
            </a:r>
            <a:endParaRPr lang="nl-NL" dirty="0" smtClean="0"/>
          </a:p>
          <a:p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nl-NL" dirty="0" smtClean="0"/>
              <a:t>De motoriek wordt sterk verfijnt; kleurplaten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 smtClean="0"/>
              <a:t>Grote fantasie en creativiteit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 smtClean="0"/>
              <a:t>Niet met product bezig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 smtClean="0"/>
              <a:t>Samenspel belangrijk, rolmodel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 smtClean="0"/>
              <a:t>Nog ongeremd; niet teveel bijsturen, zelf laten spelen/ontdekken </a:t>
            </a:r>
          </a:p>
          <a:p>
            <a:pPr>
              <a:buFont typeface="Wingdings" panose="05000000000000000000" pitchFamily="2" charset="2"/>
              <a:buChar char="ü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7360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Welke materialen zijn geschikt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nl-NL" dirty="0" smtClean="0"/>
              <a:t>Dikke en dunne potloden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 smtClean="0"/>
              <a:t>Schaar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 smtClean="0"/>
              <a:t>Plakkaatverf en kwast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 smtClean="0"/>
              <a:t>Klei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 smtClean="0"/>
              <a:t>Brooddeeg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 smtClean="0"/>
              <a:t>Ecoline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 smtClean="0"/>
              <a:t>Krijt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 smtClean="0"/>
              <a:t>Stiften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 smtClean="0"/>
              <a:t>Zand en water</a:t>
            </a:r>
          </a:p>
          <a:p>
            <a:pPr>
              <a:buFont typeface="Wingdings" panose="05000000000000000000" pitchFamily="2" charset="2"/>
              <a:buChar char="ü"/>
            </a:pP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76137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 b="1" dirty="0"/>
              <a:t>Ontwikkelingsstadium in de tekentaal </a:t>
            </a:r>
            <a:r>
              <a:rPr lang="nl-NL" b="1" dirty="0" smtClean="0"/>
              <a:t/>
            </a:r>
            <a:br>
              <a:rPr lang="nl-NL" b="1" dirty="0" smtClean="0"/>
            </a:br>
            <a:r>
              <a:rPr lang="nl-NL" b="1" dirty="0" smtClean="0"/>
              <a:t>Dwarrelfase 4-6 jaar</a:t>
            </a:r>
            <a:br>
              <a:rPr lang="nl-NL" b="1" dirty="0" smtClean="0"/>
            </a:br>
            <a:r>
              <a:rPr lang="nl-NL" b="1" dirty="0" smtClean="0"/>
              <a:t>geen bodem, basisvormen  </a:t>
            </a:r>
            <a:endParaRPr lang="nl-NL" b="1" dirty="0"/>
          </a:p>
        </p:txBody>
      </p:sp>
      <p:pic>
        <p:nvPicPr>
          <p:cNvPr id="6" name="Tijdelijke aanduiding voor inhoud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10800000">
            <a:off x="2138361" y="1857164"/>
            <a:ext cx="7660266" cy="5000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26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smtClean="0"/>
              <a:t>Ecoline blazen </a:t>
            </a:r>
            <a:endParaRPr lang="nl-NL" b="1" dirty="0"/>
          </a:p>
        </p:txBody>
      </p:sp>
      <p:pic>
        <p:nvPicPr>
          <p:cNvPr id="1026" name="Picture 2" descr="https://s-media-cache-ak0.pinimg.com/736x/2b/39/fb/2b39fbe976ba06022c78c3904f79b3d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1385" y="3054927"/>
            <a:ext cx="4351385" cy="3263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vuurpijl met vuurwerk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2" y="3054927"/>
            <a:ext cx="4351387" cy="3263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59012" y="1342936"/>
            <a:ext cx="3067916" cy="4975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72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smtClean="0"/>
              <a:t>Wasco met ecoline 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2050" name="Picture 2" descr="http://www.jufanke.nl/afbeeldingen/creatief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1347" y="1626141"/>
            <a:ext cx="7225112" cy="4750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004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smtClean="0"/>
              <a:t>Ecoline spatten </a:t>
            </a:r>
            <a:endParaRPr lang="nl-NL" b="1" dirty="0"/>
          </a:p>
        </p:txBody>
      </p:sp>
      <p:pic>
        <p:nvPicPr>
          <p:cNvPr id="3074" name="Picture 2" descr="https://s-media-cache-ak0.pinimg.com/236x/b7/43/90/b743908717be9788ef470f53a999bc1f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9747" y="1375914"/>
            <a:ext cx="4681105" cy="5315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343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2D42E50E7CE7478F68EBC8B0F70E4A" ma:contentTypeVersion="0" ma:contentTypeDescription="Een nieuw document maken." ma:contentTypeScope="" ma:versionID="bcba6ad6535feaed003b885f16672bd3">
  <xsd:schema xmlns:xsd="http://www.w3.org/2001/XMLSchema" xmlns:p="http://schemas.microsoft.com/office/2006/metadata/properties" targetNamespace="http://schemas.microsoft.com/office/2006/metadata/properties" ma:root="true" ma:fieldsID="b118b0825d757084c8d1e1ffd33f200c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 ma:readOnly="tru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5B88E698-54BC-4CDD-B780-32129FBC7806}">
  <ds:schemaRefs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  <ds:schemaRef ds:uri="http://purl.org/dc/elements/1.1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D5E5CE8-20EA-4A7B-A201-E134C1760DD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8EB03AA-BE07-4BF3-AF25-6B69515E3D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81</Words>
  <Application>Microsoft Office PowerPoint</Application>
  <PresentationFormat>Breedbeeld</PresentationFormat>
  <Paragraphs>24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Kantoorthema</vt:lpstr>
      <vt:lpstr>Kleuter </vt:lpstr>
      <vt:lpstr>Welke materialen zijn geschikt </vt:lpstr>
      <vt:lpstr>Ontwikkelingsstadium in de tekentaal  Dwarrelfase 4-6 jaar geen bodem, basisvormen  </vt:lpstr>
      <vt:lpstr>Ecoline blazen </vt:lpstr>
      <vt:lpstr>Wasco met ecoline </vt:lpstr>
      <vt:lpstr>Ecoline spatten </vt:lpstr>
    </vt:vector>
  </TitlesOfParts>
  <Company>Alfa-college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Peuter</dc:title>
  <dc:creator>Bruulsema, Bertine</dc:creator>
  <cp:lastModifiedBy>Grashuis, Sanne</cp:lastModifiedBy>
  <cp:revision>10</cp:revision>
  <dcterms:created xsi:type="dcterms:W3CDTF">2015-06-08T09:03:23Z</dcterms:created>
  <dcterms:modified xsi:type="dcterms:W3CDTF">2015-11-05T08:05:32Z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0x010100FA2D42E50E7CE7478F68EBC8B0F70E4A</vt:lpwstr>
  </property>
</Properties>
</file>